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e35a191de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e35a191de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Золотое сечение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Автоматизация выявления золотого сечения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490250" y="488250"/>
            <a:ext cx="6744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/>
              <a:t>Цель проекта:</a:t>
            </a:r>
            <a:r>
              <a:rPr b="1" lang="ru" sz="4800"/>
              <a:t> </a:t>
            </a:r>
            <a:r>
              <a:rPr b="1" lang="ru" sz="3600"/>
              <a:t>Автоматизировать выявление З.С. на картинках с помощью python</a:t>
            </a:r>
            <a:endParaRPr sz="3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Пальцы передвигают ползунок на аудиомикшере, вид сбоку" id="79" name="Google Shape;79;p1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Что это такое</a:t>
            </a:r>
            <a:br>
              <a:rPr lang="ru">
                <a:solidFill>
                  <a:schemeClr val="lt1"/>
                </a:solidFill>
              </a:rPr>
            </a:br>
            <a:r>
              <a:rPr lang="ru">
                <a:solidFill>
                  <a:schemeClr val="lt1"/>
                </a:solidFill>
              </a:rPr>
              <a:t>и с чем это </a:t>
            </a:r>
            <a:br>
              <a:rPr lang="ru">
                <a:solidFill>
                  <a:schemeClr val="lt1"/>
                </a:solidFill>
              </a:rPr>
            </a:br>
            <a:r>
              <a:rPr lang="ru">
                <a:solidFill>
                  <a:schemeClr val="lt1"/>
                </a:solidFill>
              </a:rPr>
              <a:t>едят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1" name="Google Shape;81;p15"/>
          <p:cNvSpPr txBox="1"/>
          <p:nvPr>
            <p:ph idx="2" type="body"/>
          </p:nvPr>
        </p:nvSpPr>
        <p:spPr>
          <a:xfrm>
            <a:off x="4874000" y="724200"/>
            <a:ext cx="3837000" cy="3695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550"/>
              <a:t>Золотое сечение</a:t>
            </a:r>
            <a:r>
              <a:rPr lang="ru" sz="1250"/>
              <a:t>-</a:t>
            </a:r>
            <a:br>
              <a:rPr lang="ru" sz="1250"/>
            </a:br>
            <a:r>
              <a:rPr lang="ru" sz="1250"/>
              <a:t>отношение частей и целого, при котором отношения частей между собой и наибольшей части к целому равны</a:t>
            </a:r>
            <a:endParaRPr sz="125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-19425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>
            <p:ph idx="4294967295" type="title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Команда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i="1" lang="ru" sz="1600"/>
              <a:t>Ответьте на вопрос "Почему именно мы решаем данную проблему?"</a:t>
            </a:r>
            <a:endParaRPr i="1" sz="1600"/>
          </a:p>
        </p:txBody>
      </p:sp>
      <p:sp>
        <p:nvSpPr>
          <p:cNvPr id="88" name="Google Shape;88;p16"/>
          <p:cNvSpPr txBox="1"/>
          <p:nvPr>
            <p:ph idx="4294967295" type="title"/>
          </p:nvPr>
        </p:nvSpPr>
        <p:spPr>
          <a:xfrm>
            <a:off x="231725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Егор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9" name="Google Shape;89;p16"/>
          <p:cNvSpPr txBox="1"/>
          <p:nvPr>
            <p:ph idx="4294967295" type="title"/>
          </p:nvPr>
        </p:nvSpPr>
        <p:spPr>
          <a:xfrm>
            <a:off x="6810004" y="2993719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Артем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0" name="Google Shape;90;p16"/>
          <p:cNvSpPr txBox="1"/>
          <p:nvPr>
            <p:ph idx="4294967295" type="body"/>
          </p:nvPr>
        </p:nvSpPr>
        <p:spPr>
          <a:xfrm>
            <a:off x="6810004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2"/>
                </a:solidFill>
              </a:rPr>
              <a:t>Ничего интересного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8950" y="1442650"/>
            <a:ext cx="1424400" cy="16051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>
            <p:ph idx="4294967295" type="body"/>
          </p:nvPr>
        </p:nvSpPr>
        <p:spPr>
          <a:xfrm>
            <a:off x="231729" y="3626488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2"/>
                </a:solidFill>
              </a:rPr>
              <a:t>Ничего интересного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93" name="Google Shape;93;p16"/>
          <p:cNvPicPr preferRelativeResize="0"/>
          <p:nvPr/>
        </p:nvPicPr>
        <p:blipFill rotWithShape="1">
          <a:blip r:embed="rId4">
            <a:alphaModFix/>
          </a:blip>
          <a:srcRect b="19030" l="15043" r="14265" t="31501"/>
          <a:stretch/>
        </p:blipFill>
        <p:spPr>
          <a:xfrm>
            <a:off x="530675" y="1442650"/>
            <a:ext cx="1424400" cy="160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Программа </a:t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Мы сделали.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i="1" lang="ru" sz="16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Тут должна была быть информация о проекте, но ее нет, так как это просто </a:t>
            </a:r>
            <a:r>
              <a:rPr i="1" lang="ru" sz="16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программа</a:t>
            </a:r>
            <a:r>
              <a:rPr i="1" lang="ru" sz="16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 делающая золотое сечение на фотках :/ 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это работает</a:t>
            </a:r>
            <a:endParaRPr/>
          </a:p>
        </p:txBody>
      </p:sp>
      <p:cxnSp>
        <p:nvCxnSpPr>
          <p:cNvPr id="105" name="Google Shape;105;p18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8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</a:rPr>
              <a:t>Шаг</a:t>
            </a:r>
            <a:r>
              <a:rPr lang="ru" sz="1700">
                <a:solidFill>
                  <a:schemeClr val="dk1"/>
                </a:solidFill>
              </a:rPr>
              <a:t>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976112" y="2674713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2"/>
                </a:solidFill>
              </a:rPr>
              <a:t>Подставляете фотку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8" name="Google Shape;108;p18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8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</a:rPr>
              <a:t>Шаг</a:t>
            </a:r>
            <a:r>
              <a:rPr lang="ru" sz="1700">
                <a:solidFill>
                  <a:schemeClr val="dk1"/>
                </a:solidFill>
              </a:rPr>
              <a:t>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chemeClr val="dk2"/>
                </a:solidFill>
              </a:rPr>
              <a:t>Программа делает фотку уже с сеткой золотого сечения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11" name="Google Shape;111;p18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8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</a:rPr>
              <a:t>Шаг</a:t>
            </a:r>
            <a:r>
              <a:rPr lang="ru" sz="1700">
                <a:solidFill>
                  <a:schemeClr val="dk1"/>
                </a:solidFill>
              </a:rPr>
              <a:t>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2"/>
                </a:solidFill>
              </a:rPr>
              <a:t>Вы кайфуете от результата и любимой картинки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14" name="Google Shape;114;p18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115" name="Google Shape;115;p18"/>
            <p:cNvCxnSpPr>
              <a:stCxn id="116" idx="6"/>
              <a:endCxn id="117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16" name="Google Shape;116;p18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8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Технологии: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Просто математика и рисование 2 класса</a:t>
            </a:r>
            <a:endParaRPr sz="4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Компания молодых людей сидит на дощатом настиле, вид сверху" id="129" name="Google Shape;129;p20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/>
              <a:t>Результаты нашей программы: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1300" y="0"/>
            <a:ext cx="1712700" cy="2683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6053" y="2995575"/>
            <a:ext cx="3337949" cy="2147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9353" y="132900"/>
            <a:ext cx="2103151" cy="2246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130075" y="54375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/>
              <a:t>Просмотреть сурс код проекта вы можете у нас на github</a:t>
            </a:r>
            <a:endParaRPr sz="3800"/>
          </a:p>
        </p:txBody>
      </p:sp>
      <p:sp>
        <p:nvSpPr>
          <p:cNvPr id="139" name="Google Shape;139;p21"/>
          <p:cNvSpPr/>
          <p:nvPr/>
        </p:nvSpPr>
        <p:spPr>
          <a:xfrm>
            <a:off x="6196975" y="2349450"/>
            <a:ext cx="2406600" cy="2423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0" name="Google Shape;140;p21"/>
          <p:cNvPicPr preferRelativeResize="0"/>
          <p:nvPr/>
        </p:nvPicPr>
        <p:blipFill rotWithShape="1">
          <a:blip r:embed="rId3">
            <a:alphaModFix/>
          </a:blip>
          <a:srcRect b="6095" l="7087" r="6062" t="6584"/>
          <a:stretch/>
        </p:blipFill>
        <p:spPr>
          <a:xfrm>
            <a:off x="6324163" y="2472238"/>
            <a:ext cx="2152225" cy="21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